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67275" cy="427942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i1Ax7vb/kr84CoqKMlKSCL4rii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6"/>
  </p:normalViewPr>
  <p:slideViewPr>
    <p:cSldViewPr snapToGrid="0">
      <p:cViewPr varScale="1">
        <p:scale>
          <a:sx n="12" d="100"/>
          <a:sy n="12" d="100"/>
        </p:scale>
        <p:origin x="264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080875" y="2278406"/>
            <a:ext cx="26105524" cy="8271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2080875" y="11391985"/>
            <a:ext cx="26105524" cy="27152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080875" y="2278406"/>
            <a:ext cx="26105524" cy="8271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557363" y="11915498"/>
            <a:ext cx="27152550" cy="26105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6790140" y="17148276"/>
            <a:ext cx="36266138" cy="6526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6451791" y="10811065"/>
            <a:ext cx="36266138" cy="19200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2270046" y="7003597"/>
            <a:ext cx="25727185" cy="14898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61"/>
              <a:buFont typeface="Calibri"/>
              <a:buNone/>
              <a:defRPr sz="1986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7944"/>
              <a:buNone/>
              <a:defRPr sz="7944"/>
            </a:lvl1pPr>
            <a:lvl2pPr lvl="1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None/>
              <a:defRPr sz="6619"/>
            </a:lvl2pPr>
            <a:lvl3pPr lvl="2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58"/>
              <a:buNone/>
              <a:defRPr sz="5958"/>
            </a:lvl3pPr>
            <a:lvl4pPr lvl="3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/>
            </a:lvl4pPr>
            <a:lvl5pPr lvl="4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/>
            </a:lvl5pPr>
            <a:lvl6pPr lvl="5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/>
            </a:lvl6pPr>
            <a:lvl7pPr lvl="6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/>
            </a:lvl7pPr>
            <a:lvl8pPr lvl="7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/>
            </a:lvl8pPr>
            <a:lvl9pPr lvl="8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065112" y="10668854"/>
            <a:ext cx="26105524" cy="17801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61"/>
              <a:buFont typeface="Calibri"/>
              <a:buNone/>
              <a:defRPr sz="1986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065112" y="28638472"/>
            <a:ext cx="26105524" cy="9361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7944"/>
              <a:buNone/>
              <a:defRPr sz="794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6620"/>
              <a:buNone/>
              <a:defRPr sz="6619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958"/>
              <a:buNone/>
              <a:defRPr sz="595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6"/>
              <a:buNone/>
              <a:defRPr sz="5296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6"/>
              <a:buNone/>
              <a:defRPr sz="5296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6"/>
              <a:buNone/>
              <a:defRPr sz="5296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6"/>
              <a:buNone/>
              <a:defRPr sz="5296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6"/>
              <a:buNone/>
              <a:defRPr sz="5296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6"/>
              <a:buNone/>
              <a:defRPr sz="5296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080875" y="2278406"/>
            <a:ext cx="26105524" cy="8271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080875" y="11391985"/>
            <a:ext cx="12863593" cy="27152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5322808" y="11391985"/>
            <a:ext cx="12863593" cy="27152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2084817" y="2278406"/>
            <a:ext cx="26105524" cy="8271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7944"/>
              <a:buNone/>
              <a:defRPr sz="7944" b="1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None/>
              <a:defRPr sz="6619" b="1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58"/>
              <a:buNone/>
              <a:defRPr sz="5958" b="1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 b="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 b="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 b="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 b="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 b="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2084821" y="15631784"/>
            <a:ext cx="12804474" cy="229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5322809" y="10490535"/>
            <a:ext cx="12867534" cy="5141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7944"/>
              <a:buNone/>
              <a:defRPr sz="7944" b="1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None/>
              <a:defRPr sz="6619" b="1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58"/>
              <a:buNone/>
              <a:defRPr sz="5958" b="1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 b="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 b="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 b="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 b="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 b="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5322809" y="15631784"/>
            <a:ext cx="12867534" cy="229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080875" y="2278406"/>
            <a:ext cx="26105524" cy="8271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2"/>
              <a:buFont typeface="Calibri"/>
              <a:buNone/>
              <a:defRPr sz="1059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2867534" y="6161587"/>
            <a:ext cx="15322808" cy="30411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01192" algn="l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10592"/>
              <a:buChar char="•"/>
              <a:defRPr sz="10592"/>
            </a:lvl1pPr>
            <a:lvl2pPr marL="914400" lvl="1" indent="-81711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9268"/>
              <a:buChar char="•"/>
              <a:defRPr sz="9268"/>
            </a:lvl2pPr>
            <a:lvl3pPr marL="1371600" lvl="2" indent="-733044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4"/>
              <a:buChar char="•"/>
              <a:defRPr sz="7944"/>
            </a:lvl3pPr>
            <a:lvl4pPr marL="1828800" lvl="3" indent="-64897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Char char="•"/>
              <a:defRPr sz="6619"/>
            </a:lvl4pPr>
            <a:lvl5pPr marL="2286000" lvl="4" indent="-64897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Char char="•"/>
              <a:defRPr sz="6619"/>
            </a:lvl5pPr>
            <a:lvl6pPr marL="2743200" lvl="5" indent="-64897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Char char="•"/>
              <a:defRPr sz="6619"/>
            </a:lvl6pPr>
            <a:lvl7pPr marL="3200400" lvl="6" indent="-64897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Char char="•"/>
              <a:defRPr sz="6619"/>
            </a:lvl7pPr>
            <a:lvl8pPr marL="3657600" lvl="7" indent="-64897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Char char="•"/>
              <a:defRPr sz="6619"/>
            </a:lvl8pPr>
            <a:lvl9pPr marL="4114800" lvl="8" indent="-64897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Char char="•"/>
              <a:defRPr sz="6619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084817" y="12838271"/>
            <a:ext cx="9761984" cy="23784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4"/>
              <a:buNone/>
              <a:defRPr sz="4634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2"/>
              <a:buNone/>
              <a:defRPr sz="3972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0"/>
              <a:buNone/>
              <a:defRPr sz="3309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0"/>
              <a:buNone/>
              <a:defRPr sz="3309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0"/>
              <a:buNone/>
              <a:defRPr sz="3309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0"/>
              <a:buNone/>
              <a:defRPr sz="3309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0"/>
              <a:buNone/>
              <a:defRPr sz="3309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0"/>
              <a:buNone/>
              <a:defRPr sz="3309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2"/>
              <a:buFont typeface="Calibri"/>
              <a:buNone/>
              <a:defRPr sz="1059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2867534" y="6161587"/>
            <a:ext cx="15322808" cy="30411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10592"/>
              <a:buFont typeface="Arial"/>
              <a:buNone/>
              <a:defRPr sz="105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9268"/>
              <a:buFont typeface="Arial"/>
              <a:buNone/>
              <a:defRPr sz="92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4"/>
              <a:buFont typeface="Arial"/>
              <a:buNone/>
              <a:defRPr sz="794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Font typeface="Arial"/>
              <a:buNone/>
              <a:defRPr sz="66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Font typeface="Arial"/>
              <a:buNone/>
              <a:defRPr sz="66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Font typeface="Arial"/>
              <a:buNone/>
              <a:defRPr sz="66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Font typeface="Arial"/>
              <a:buNone/>
              <a:defRPr sz="66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Font typeface="Arial"/>
              <a:buNone/>
              <a:defRPr sz="66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Font typeface="Arial"/>
              <a:buNone/>
              <a:defRPr sz="66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084817" y="12838271"/>
            <a:ext cx="9761984" cy="23784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5296"/>
              <a:buNone/>
              <a:defRPr sz="5296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4"/>
              <a:buNone/>
              <a:defRPr sz="4634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2"/>
              <a:buNone/>
              <a:defRPr sz="3972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0"/>
              <a:buNone/>
              <a:defRPr sz="3309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0"/>
              <a:buNone/>
              <a:defRPr sz="3309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0"/>
              <a:buNone/>
              <a:defRPr sz="3309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0"/>
              <a:buNone/>
              <a:defRPr sz="3309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0"/>
              <a:buNone/>
              <a:defRPr sz="3309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0"/>
              <a:buNone/>
              <a:defRPr sz="3309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080875" y="2278406"/>
            <a:ext cx="26105524" cy="8271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64"/>
              <a:buFont typeface="Calibri"/>
              <a:buNone/>
              <a:defRPr sz="145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080875" y="11391985"/>
            <a:ext cx="26105524" cy="27152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17117" algn="l" rtl="0">
              <a:lnSpc>
                <a:spcPct val="90000"/>
              </a:lnSpc>
              <a:spcBef>
                <a:spcPts val="3310"/>
              </a:spcBef>
              <a:spcAft>
                <a:spcPts val="0"/>
              </a:spcAft>
              <a:buClr>
                <a:schemeClr val="dk1"/>
              </a:buClr>
              <a:buSzPts val="9268"/>
              <a:buFont typeface="Arial"/>
              <a:buChar char="•"/>
              <a:defRPr sz="92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33044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4"/>
              <a:buFont typeface="Arial"/>
              <a:buChar char="•"/>
              <a:defRPr sz="794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897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0"/>
              <a:buFont typeface="Arial"/>
              <a:buChar char="•"/>
              <a:defRPr sz="66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06933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58"/>
              <a:buFont typeface="Arial"/>
              <a:buChar char="•"/>
              <a:defRPr sz="59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06933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58"/>
              <a:buFont typeface="Arial"/>
              <a:buChar char="•"/>
              <a:defRPr sz="59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06933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58"/>
              <a:buFont typeface="Arial"/>
              <a:buChar char="•"/>
              <a:defRPr sz="59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06933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58"/>
              <a:buFont typeface="Arial"/>
              <a:buChar char="•"/>
              <a:defRPr sz="59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06933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58"/>
              <a:buFont typeface="Arial"/>
              <a:buChar char="•"/>
              <a:defRPr sz="59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06933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58"/>
              <a:buFont typeface="Arial"/>
              <a:buChar char="•"/>
              <a:defRPr sz="59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7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97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97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97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97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97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97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97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97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97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97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1631325" y="32592646"/>
            <a:ext cx="13429986" cy="8226606"/>
          </a:xfrm>
          <a:prstGeom prst="rect">
            <a:avLst/>
          </a:prstGeom>
          <a:noFill/>
          <a:ln w="9525" cap="flat" cmpd="sng">
            <a:solidFill>
              <a:srgbClr val="FFC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145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Noto Sans Symbols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Noto Sans Symbols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5987179" y="32505451"/>
            <a:ext cx="7049228" cy="883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775" rIns="0" bIns="0" anchor="t" anchorCtr="0">
            <a:noAutofit/>
          </a:bodyPr>
          <a:lstStyle/>
          <a:p>
            <a:pPr marL="50799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MY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DAFTAR PUSTAKA</a:t>
            </a:r>
            <a:endParaRPr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052150" y="33628861"/>
            <a:ext cx="12272058" cy="6195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987179" y="33628861"/>
            <a:ext cx="12438239" cy="6195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288009" y="6337289"/>
            <a:ext cx="27406500" cy="2075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775" rIns="0" bIns="0" anchor="t" anchorCtr="0">
            <a:noAutofit/>
          </a:bodyPr>
          <a:lstStyle/>
          <a:p>
            <a:pPr marL="5079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ID" sz="6000" b="0" i="0" dirty="0">
                <a:solidFill>
                  <a:schemeClr val="tx1"/>
                </a:solidFill>
                <a:effectLst/>
              </a:rPr>
              <a:t>JUDUL UTAMA MAKALAH</a:t>
            </a:r>
          </a:p>
          <a:p>
            <a:pPr marL="5079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ID" sz="60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Sub </a:t>
            </a:r>
            <a:r>
              <a:rPr lang="en-ID" sz="6000" b="1" i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Judul</a:t>
            </a:r>
            <a:r>
              <a:rPr lang="en-ID" sz="60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ID" sz="6000" b="1" i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jika</a:t>
            </a:r>
            <a:r>
              <a:rPr lang="en-ID" sz="60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D" sz="6000" b="1" i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ada</a:t>
            </a:r>
            <a:r>
              <a:rPr lang="en-ID" sz="60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60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04861" y="8172962"/>
            <a:ext cx="29181300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Y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Penulis1), Penulis2), dan Penulis3) </a:t>
            </a:r>
            <a:br>
              <a:rPr lang="en-MY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MY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</a:t>
            </a:r>
            <a:r>
              <a:rPr lang="en-MY" sz="2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Institusi</a:t>
            </a:r>
            <a:r>
              <a:rPr lang="en-MY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MY" sz="2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atau</a:t>
            </a:r>
            <a:r>
              <a:rPr lang="en-MY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Universitas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Y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</a:t>
            </a:r>
            <a:r>
              <a:rPr lang="en-MY" sz="2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Institusi</a:t>
            </a:r>
            <a:r>
              <a:rPr lang="en-MY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MY" sz="2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atau</a:t>
            </a:r>
            <a:r>
              <a:rPr lang="en-MY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Universitas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Y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3)</a:t>
            </a:r>
            <a:r>
              <a:rPr lang="en-MY" sz="2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Institusi</a:t>
            </a:r>
            <a:r>
              <a:rPr lang="en-MY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MY" sz="2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atau</a:t>
            </a:r>
            <a:r>
              <a:rPr lang="en-MY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Universitas</a:t>
            </a:r>
          </a:p>
        </p:txBody>
      </p:sp>
      <p:grpSp>
        <p:nvGrpSpPr>
          <p:cNvPr id="97" name="Google Shape;97;p1"/>
          <p:cNvGrpSpPr/>
          <p:nvPr/>
        </p:nvGrpSpPr>
        <p:grpSpPr>
          <a:xfrm>
            <a:off x="209113" y="6561539"/>
            <a:ext cx="29372796" cy="7567909"/>
            <a:chOff x="1409712" y="6789309"/>
            <a:chExt cx="27417900" cy="16735757"/>
          </a:xfrm>
        </p:grpSpPr>
        <p:sp>
          <p:nvSpPr>
            <p:cNvPr id="98" name="Google Shape;98;p1"/>
            <p:cNvSpPr/>
            <p:nvPr/>
          </p:nvSpPr>
          <p:spPr>
            <a:xfrm>
              <a:off x="1409712" y="6789309"/>
              <a:ext cx="27417900" cy="7769400"/>
            </a:xfrm>
            <a:prstGeom prst="rect">
              <a:avLst/>
            </a:prstGeom>
            <a:noFill/>
            <a:ln w="9525" cap="flat" cmpd="sng">
              <a:solidFill>
                <a:srgbClr val="FFC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400"/>
                <a:buFont typeface="Arial"/>
                <a:buNone/>
              </a:pPr>
              <a:endPara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400"/>
                <a:buFont typeface="Arial"/>
                <a:buNone/>
              </a:pPr>
              <a:endPara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"/>
            <p:cNvSpPr txBox="1"/>
            <p:nvPr/>
          </p:nvSpPr>
          <p:spPr>
            <a:xfrm>
              <a:off x="1961751" y="14531016"/>
              <a:ext cx="4378200" cy="7778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50775" rIns="0" bIns="0" anchor="t" anchorCtr="0">
              <a:noAutofit/>
            </a:bodyPr>
            <a:lstStyle/>
            <a:p>
              <a:pPr marL="50799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800"/>
                <a:buFont typeface="Arial"/>
                <a:buNone/>
              </a:pPr>
              <a:r>
                <a:rPr lang="en-MY" sz="4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MY" sz="4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INTRODUKSI</a:t>
              </a:r>
              <a:endParaRPr sz="4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2028015" y="16514665"/>
              <a:ext cx="26710221" cy="7010401"/>
            </a:xfrm>
            <a:prstGeom prst="rect">
              <a:avLst/>
            </a:prstGeom>
            <a:solidFill>
              <a:srgbClr val="1C4587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457200" marR="0" lvl="0" indent="-444500" algn="just" rtl="0">
                <a:lnSpc>
                  <a:spcPct val="95805"/>
                </a:lnSpc>
                <a:spcBef>
                  <a:spcPts val="1327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Char char="❏"/>
              </a:pPr>
              <a:r>
                <a:rPr lang="en-US" sz="3400" dirty="0">
                  <a:solidFill>
                    <a:schemeClr val="lt1"/>
                  </a:solidFill>
                </a:rPr>
                <a:t>First …</a:t>
              </a:r>
              <a:endParaRPr sz="3400" dirty="0">
                <a:solidFill>
                  <a:schemeClr val="lt1"/>
                </a:solidFill>
              </a:endParaRPr>
            </a:p>
          </p:txBody>
        </p:sp>
      </p:grpSp>
      <p:grpSp>
        <p:nvGrpSpPr>
          <p:cNvPr id="101" name="Google Shape;101;p1"/>
          <p:cNvGrpSpPr/>
          <p:nvPr/>
        </p:nvGrpSpPr>
        <p:grpSpPr>
          <a:xfrm>
            <a:off x="1631325" y="18980997"/>
            <a:ext cx="27406574" cy="2979525"/>
            <a:chOff x="1448963" y="19027713"/>
            <a:chExt cx="27406574" cy="2979525"/>
          </a:xfrm>
        </p:grpSpPr>
        <p:sp>
          <p:nvSpPr>
            <p:cNvPr id="102" name="Google Shape;102;p1"/>
            <p:cNvSpPr/>
            <p:nvPr/>
          </p:nvSpPr>
          <p:spPr>
            <a:xfrm>
              <a:off x="1448963" y="19027713"/>
              <a:ext cx="27406574" cy="2979525"/>
            </a:xfrm>
            <a:prstGeom prst="rect">
              <a:avLst/>
            </a:prstGeom>
            <a:noFill/>
            <a:ln w="9525" cap="flat" cmpd="sng">
              <a:solidFill>
                <a:srgbClr val="FFC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endPara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endPara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endPara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"/>
            <p:cNvSpPr txBox="1"/>
            <p:nvPr/>
          </p:nvSpPr>
          <p:spPr>
            <a:xfrm>
              <a:off x="2125416" y="19252934"/>
              <a:ext cx="3251079" cy="7899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50775" rIns="0" bIns="0" anchor="t" anchorCtr="0">
              <a:noAutofit/>
            </a:bodyPr>
            <a:lstStyle/>
            <a:p>
              <a:pPr marL="50799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800"/>
                <a:buFont typeface="Arial"/>
                <a:buNone/>
              </a:pPr>
              <a:r>
                <a:rPr lang="en-MY" sz="4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TUJUAN</a:t>
              </a:r>
              <a:endParaRPr sz="4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5" name="Google Shape;105;p1"/>
          <p:cNvSpPr/>
          <p:nvPr/>
        </p:nvSpPr>
        <p:spPr>
          <a:xfrm>
            <a:off x="15720705" y="32592646"/>
            <a:ext cx="13429985" cy="8226606"/>
          </a:xfrm>
          <a:prstGeom prst="rect">
            <a:avLst/>
          </a:prstGeom>
          <a:noFill/>
          <a:ln w="9525" cap="flat" cmpd="sng">
            <a:solidFill>
              <a:srgbClr val="FFC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Noto Sans Symbols"/>
              <a:buNone/>
            </a:pP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2011210" y="32505451"/>
            <a:ext cx="12272058" cy="888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775" rIns="0" bIns="0" anchor="t" anchorCtr="0">
            <a:noAutofit/>
          </a:bodyPr>
          <a:lstStyle/>
          <a:p>
            <a:pPr marL="50799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MY" sz="48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KESIMPULAN</a:t>
            </a:r>
            <a:endParaRPr dirty="0"/>
          </a:p>
        </p:txBody>
      </p:sp>
      <p:sp>
        <p:nvSpPr>
          <p:cNvPr id="107" name="Google Shape;107;p1"/>
          <p:cNvSpPr/>
          <p:nvPr/>
        </p:nvSpPr>
        <p:spPr>
          <a:xfrm>
            <a:off x="15692262" y="22403510"/>
            <a:ext cx="13342092" cy="9106960"/>
          </a:xfrm>
          <a:prstGeom prst="rect">
            <a:avLst/>
          </a:prstGeom>
          <a:noFill/>
          <a:ln w="9525" cap="flat" cmpd="sng">
            <a:solidFill>
              <a:srgbClr val="FFC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145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Noto Sans Symbols"/>
              <a:buNone/>
            </a:pP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Noto Sans Symbols"/>
              <a:buNone/>
            </a:pP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15987179" y="22700407"/>
            <a:ext cx="6236428" cy="419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775" rIns="0" bIns="0" anchor="t" anchorCtr="0">
            <a:noAutofit/>
          </a:bodyPr>
          <a:lstStyle/>
          <a:p>
            <a:pPr marL="50799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MY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HASIL</a:t>
            </a:r>
            <a:endParaRPr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16373216" y="23672899"/>
            <a:ext cx="11980200" cy="31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1783725" y="22507332"/>
            <a:ext cx="13429986" cy="9003138"/>
          </a:xfrm>
          <a:prstGeom prst="rect">
            <a:avLst/>
          </a:prstGeom>
          <a:noFill/>
          <a:ln w="9525" cap="flat" cmpd="sng">
            <a:solidFill>
              <a:srgbClr val="FFC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145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Noto Sans Symbols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Noto Sans Symbols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2163610" y="22652895"/>
            <a:ext cx="12272058" cy="888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775" rIns="0" bIns="0" anchor="t" anchorCtr="0">
            <a:noAutofit/>
          </a:bodyPr>
          <a:lstStyle/>
          <a:p>
            <a:pPr marL="50799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MY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METODE</a:t>
            </a:r>
            <a:endParaRPr dirty="0"/>
          </a:p>
        </p:txBody>
      </p:sp>
      <p:grpSp>
        <p:nvGrpSpPr>
          <p:cNvPr id="113" name="Google Shape;113;p1"/>
          <p:cNvGrpSpPr/>
          <p:nvPr/>
        </p:nvGrpSpPr>
        <p:grpSpPr>
          <a:xfrm>
            <a:off x="800512" y="14372549"/>
            <a:ext cx="28768943" cy="4071375"/>
            <a:chOff x="1788731" y="19103359"/>
            <a:chExt cx="26727000" cy="4071375"/>
          </a:xfrm>
        </p:grpSpPr>
        <p:sp>
          <p:nvSpPr>
            <p:cNvPr id="114" name="Google Shape;114;p1"/>
            <p:cNvSpPr/>
            <p:nvPr/>
          </p:nvSpPr>
          <p:spPr>
            <a:xfrm>
              <a:off x="1788731" y="20195134"/>
              <a:ext cx="26727000" cy="2979600"/>
            </a:xfrm>
            <a:prstGeom prst="rect">
              <a:avLst/>
            </a:prstGeom>
            <a:noFill/>
            <a:ln w="9525" cap="flat" cmpd="sng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endPara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endPara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444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400"/>
                <a:buFont typeface="Calibri"/>
                <a:buChar char="➢"/>
              </a:pPr>
              <a:endParaRPr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 txBox="1"/>
            <p:nvPr/>
          </p:nvSpPr>
          <p:spPr>
            <a:xfrm>
              <a:off x="1788746" y="19103359"/>
              <a:ext cx="6517200" cy="1004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50775" rIns="0" bIns="0" anchor="t" anchorCtr="0">
              <a:noAutofit/>
            </a:bodyPr>
            <a:lstStyle/>
            <a:p>
              <a:pPr marL="50798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800"/>
                <a:buFont typeface="Arial"/>
                <a:buNone/>
              </a:pPr>
              <a:r>
                <a:rPr lang="en-MY" sz="4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LATAR BELAKANG</a:t>
              </a:r>
              <a:endParaRPr sz="4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" name="Google Shape;116;p1"/>
          <p:cNvSpPr txBox="1"/>
          <p:nvPr/>
        </p:nvSpPr>
        <p:spPr>
          <a:xfrm>
            <a:off x="-364727" y="5667263"/>
            <a:ext cx="6451510" cy="86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Y" sz="4400" b="1" dirty="0">
                <a:latin typeface="Calibri"/>
                <a:ea typeface="Calibri"/>
                <a:cs typeface="Calibri"/>
                <a:sym typeface="Calibri"/>
              </a:rPr>
              <a:t>Kode </a:t>
            </a:r>
            <a:r>
              <a:rPr lang="en-MY" sz="4400" b="1" dirty="0" err="1">
                <a:latin typeface="Calibri"/>
                <a:ea typeface="Calibri"/>
                <a:cs typeface="Calibri"/>
                <a:sym typeface="Calibri"/>
              </a:rPr>
              <a:t>Abstrak</a:t>
            </a:r>
            <a:r>
              <a:rPr lang="en-MY" sz="4400" b="1" dirty="0">
                <a:latin typeface="Calibri"/>
                <a:ea typeface="Calibri"/>
                <a:cs typeface="Calibri"/>
                <a:sym typeface="Calibri"/>
              </a:rPr>
              <a:t>: #123456</a:t>
            </a:r>
            <a:endParaRPr sz="44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863F8E-AF4B-B83D-B564-F34D7D624756}"/>
              </a:ext>
            </a:extLst>
          </p:cNvPr>
          <p:cNvSpPr txBox="1"/>
          <p:nvPr/>
        </p:nvSpPr>
        <p:spPr>
          <a:xfrm>
            <a:off x="1030078" y="15511889"/>
            <a:ext cx="183095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err="1"/>
              <a:t>Masalah</a:t>
            </a:r>
            <a:endParaRPr lang="en-US" sz="3400" dirty="0"/>
          </a:p>
        </p:txBody>
      </p:sp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FA305F3-DEF9-2D04-24CF-CDA2D1A08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317724"/>
            <a:ext cx="30267275" cy="7566819"/>
          </a:xfrm>
          <a:prstGeom prst="rect">
            <a:avLst/>
          </a:prstGeom>
        </p:spPr>
      </p:pic>
      <p:pic>
        <p:nvPicPr>
          <p:cNvPr id="6" name="Picture 5" descr="A blue and white sign&#10;&#10;Description automatically generated">
            <a:extLst>
              <a:ext uri="{FF2B5EF4-FFF2-40B4-BE49-F238E27FC236}">
                <a16:creationId xmlns:a16="http://schemas.microsoft.com/office/drawing/2014/main" id="{8453BC09-0995-0E4C-9DFC-86D8DD6C81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61" y="174929"/>
            <a:ext cx="4721386" cy="20991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49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Noto Sans Symbols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SALIFAIRUS BIN MOHAMMAD JAFAR</dc:creator>
  <cp:lastModifiedBy>Ramansyah, S.Kom.</cp:lastModifiedBy>
  <cp:revision>4</cp:revision>
  <dcterms:created xsi:type="dcterms:W3CDTF">2018-09-19T08:37:00Z</dcterms:created>
  <dcterms:modified xsi:type="dcterms:W3CDTF">2024-08-12T02:30:19Z</dcterms:modified>
</cp:coreProperties>
</file>